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10"/>
    <p:restoredTop sz="94689"/>
  </p:normalViewPr>
  <p:slideViewPr>
    <p:cSldViewPr snapToGrid="0" snapToObjects="1">
      <p:cViewPr varScale="1">
        <p:scale>
          <a:sx n="142" d="100"/>
          <a:sy n="142" d="100"/>
        </p:scale>
        <p:origin x="-128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76D53E-10DF-C748-A138-FFA1B6FE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CF976C-8FC8-B64B-820F-C5F6BC96E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77A625-46D5-C24D-8450-B3A0D41C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FE4475-A90A-A249-A48F-6E0F79E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D4C661-F050-C54F-A2E2-64962D97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47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B7CB60-A596-5346-9BD3-187D1856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9582A2-E890-C742-9E36-911F2EEDE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A8B8B5-308F-3443-94BC-BFF7562C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A54D74-2E20-454F-ACBA-C4FCAB3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6670C9-C9F8-E14D-B58F-44298692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8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056DCC-CD39-1145-A8ED-A1647352A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67F902-A641-984E-8E6F-1E942147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1DEFCF-2FBA-EA42-AC1B-C43D568D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ACFD73-4A4A-724F-B9DA-D3F69880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DDAC71-0887-CF4F-9FE3-DAEAED1C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837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347C27-177D-E745-881D-D05B890D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3B0F18-A80A-BD46-AB98-085820CFA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7AE22E-861D-E944-AC1D-C372D37E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397116-8C5C-564A-A889-DFBFBAD2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C860F9-C085-764B-AAB3-C5890473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96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DE3F68-B53A-534B-B672-B9F88A65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D77D92-B55F-424F-842C-1524954BA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A1585A-A0D3-414A-A445-0A0601A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92A432-1924-F944-8B87-DD52EEFA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D15E1E-0BBE-CB42-A776-FA8AD3F0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3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6A6D61-F704-714B-A545-C0CC575E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7C6171-CE24-E04D-9002-ADCA8A8F6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6948FC-9E77-454C-8B7A-53F5482FA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555CF3-AE63-8241-BC75-6FAE8DA2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0CC980-0886-D842-A3FE-A88884A7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50C42B-7F1E-1148-9F43-45B8C6A3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47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E3ACC1-BD81-A447-BFE0-6C64FA5D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D279B1-7874-A04A-9BDE-F8B85F2BB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1CECF1-B6B9-C241-9588-2B94DDE89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E36B93-87E6-DC42-8A69-8E114527E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167F55-EF0A-904B-AEA1-7F226F356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A6EC46-7488-2843-A2DE-4B03483C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9485DA-4836-984E-B7D3-E70B9989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2FCD07-7F0B-1949-BB8E-E3401236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008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BF3A92-DECF-E948-B7E1-B914A49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E96E55-1D3E-8C47-8E0A-4680CCDC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D36883-4B6D-5148-9B6D-36043C8F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E89900-D3BC-A44A-9A1E-2A693333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461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DF0EE7-929E-ED41-A2DB-13BD1631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8DF1D0-0E78-E541-BCFC-0C317C7F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5E39D7-D6FF-0C4A-A5C8-F4533FA5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53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28FDC3-5949-9E4C-A6A2-2F312957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5D00CB-A23C-6A42-BA0C-D03CA7D5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ACB49E-E546-F04B-9FDE-1E591828B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4AED55-B2DB-3B4E-B57A-7FB2BEFD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805316-3BAC-844D-972E-FF97F08A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BA2DB8-197C-1144-8345-CCF22689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223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CE6E10-D0ED-1747-9A8D-93415284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FD1A4A-CC6A-8447-98F5-77FD40838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81765C-F675-FC4F-8CA0-2CC5B024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DE001E-58BB-A64D-B3D6-5CF6293B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4136A2-3F4F-C346-944A-64FE4E29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F5E49C-C986-DF4E-9C95-13EEEF89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357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C6C82D-B1CB-C548-B4E7-8DECA1DD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D5781F-098C-9F4D-8D00-9E4FE916E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77F46-EBE8-A14C-AF68-E78266EDD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7635-A179-2B4C-904C-573482C2F08B}" type="datetimeFigureOut">
              <a:rPr lang="en-US" smtClean="0"/>
              <a:pPr/>
              <a:t>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08EC78-A796-C64F-BFEB-1888ED666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39C0F2-CAE1-6043-B45A-C9B8824D3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CEC8-81B1-0244-98C7-026EB10B3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6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9A9DA9-7DC8-488B-A882-123947B0F3D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6BDD4-E066-4008-8011-6CC31AEB455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B6300-4D0A-3D42-AB7F-0C30ECAF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Dental Assessment Request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11A8FB-68FC-45FC-B01E-38F809E2D43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865FE3-5FC9-4049-87CF-30019C46C0F5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CB6772-CC84-B247-B3E5-B5B58D2C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01" y="230886"/>
            <a:ext cx="6656832" cy="374446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7AFAF2-80E0-0347-AF07-938802B4D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112953"/>
              </p:ext>
            </p:extLst>
          </p:nvPr>
        </p:nvGraphicFramePr>
        <p:xfrm>
          <a:off x="5564749" y="4300744"/>
          <a:ext cx="590653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26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25256240"/>
                    </a:ext>
                  </a:extLst>
                </a:gridCol>
                <a:gridCol w="295326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50927466"/>
                    </a:ext>
                  </a:extLst>
                </a:gridCol>
              </a:tblGrid>
              <a:tr h="3066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/>
                        <a:t>Health visitor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46770595"/>
                  </a:ext>
                </a:extLst>
              </a:tr>
              <a:tr h="30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Name: 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79258213"/>
                  </a:ext>
                </a:extLst>
              </a:tr>
              <a:tr h="30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Local Authority: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24123776"/>
                  </a:ext>
                </a:extLst>
              </a:tr>
              <a:tr h="30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Contact number: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04945072"/>
                  </a:ext>
                </a:extLst>
              </a:tr>
              <a:tr h="30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Email address: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3902827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9B09C4-5698-5C40-9382-B5E933407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478323"/>
              </p:ext>
            </p:extLst>
          </p:nvPr>
        </p:nvGraphicFramePr>
        <p:xfrm>
          <a:off x="409575" y="2112053"/>
          <a:ext cx="4279383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51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25256240"/>
                    </a:ext>
                  </a:extLst>
                </a:gridCol>
                <a:gridCol w="308386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50927466"/>
                    </a:ext>
                  </a:extLst>
                </a:gridCol>
              </a:tblGrid>
              <a:tr h="474082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/>
                        <a:t>A health visitor has recommended a dental assessment for: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46770595"/>
                  </a:ext>
                </a:extLst>
              </a:tr>
              <a:tr h="706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Patient name: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79258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5CD12D-8768-9E4D-B871-507421F9097B}"/>
              </a:ext>
            </a:extLst>
          </p:cNvPr>
          <p:cNvSpPr txBox="1"/>
          <p:nvPr/>
        </p:nvSpPr>
        <p:spPr>
          <a:xfrm>
            <a:off x="401975" y="4027107"/>
            <a:ext cx="42793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Three tips for healthy teeth</a:t>
            </a:r>
          </a:p>
          <a:p>
            <a:endParaRPr lang="en-US" sz="1600" dirty="0"/>
          </a:p>
          <a:p>
            <a:pPr marL="342900" indent="-342900">
              <a:buFontTx/>
              <a:buAutoNum type="arabicPeriod"/>
            </a:pPr>
            <a:r>
              <a:rPr lang="en-US" sz="1600" dirty="0"/>
              <a:t>Brush at least twice a day, last thing at night and on one other occasion</a:t>
            </a:r>
          </a:p>
          <a:p>
            <a:pPr marL="342900" indent="-342900">
              <a:buAutoNum type="arabicPeriod"/>
            </a:pPr>
            <a:r>
              <a:rPr lang="en-US" sz="1600" dirty="0"/>
              <a:t>Use a fluoride toothpaste with at least 1350 ppm fluoride</a:t>
            </a:r>
          </a:p>
          <a:p>
            <a:pPr marL="342900" indent="-342900">
              <a:buAutoNum type="arabicPeriod"/>
            </a:pPr>
            <a:r>
              <a:rPr lang="en-US" sz="1600" dirty="0"/>
              <a:t>Spit toothpaste after brushing and do not rinse mouth with water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67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9A9DA9-7DC8-488B-A882-123947B0F3D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6BDD4-E066-4008-8011-6CC31AEB455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CB6300-4D0A-3D42-AB7F-0C30ECAF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Local Participating Practices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11A8FB-68FC-45FC-B01E-38F809E2D43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865FE3-5FC9-4049-87CF-30019C46C0F5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E143C1-BC7D-6D48-824E-1C2F12A2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1.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2.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CB6772-CC84-B247-B3E5-B5B58D2C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506474"/>
            <a:ext cx="6656832" cy="37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39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</Words>
  <Application>Microsoft Macintosh PowerPoint</Application>
  <PresentationFormat>Custom</PresentationFormat>
  <Paragraphs>20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Dental Assessment Request</vt:lpstr>
      <vt:lpstr>Local Participating Practices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Visitor Referral</dc:title>
  <dc:creator>MUSTUFVI, Zhain (LEEDS TEACHING HOSPITALS NHS TRUST)</dc:creator>
  <cp:lastModifiedBy>Alexandra Hearnshaw</cp:lastModifiedBy>
  <cp:revision>10</cp:revision>
  <dcterms:created xsi:type="dcterms:W3CDTF">2020-01-06T11:30:29Z</dcterms:created>
  <dcterms:modified xsi:type="dcterms:W3CDTF">2020-01-06T11:31:34Z</dcterms:modified>
</cp:coreProperties>
</file>